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8E3-CF9C-4C48-8A9A-CCD6309D755D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D2CC-885B-4ED6-B6CD-7015C21C9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8E3-CF9C-4C48-8A9A-CCD6309D755D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D2CC-885B-4ED6-B6CD-7015C21C9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8E3-CF9C-4C48-8A9A-CCD6309D755D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D2CC-885B-4ED6-B6CD-7015C21C9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8E3-CF9C-4C48-8A9A-CCD6309D755D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D2CC-885B-4ED6-B6CD-7015C21C9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8E3-CF9C-4C48-8A9A-CCD6309D755D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D2CC-885B-4ED6-B6CD-7015C21C9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8E3-CF9C-4C48-8A9A-CCD6309D755D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D2CC-885B-4ED6-B6CD-7015C21C9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8E3-CF9C-4C48-8A9A-CCD6309D755D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D2CC-885B-4ED6-B6CD-7015C21C9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8E3-CF9C-4C48-8A9A-CCD6309D755D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D2CC-885B-4ED6-B6CD-7015C21C9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8E3-CF9C-4C48-8A9A-CCD6309D755D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D2CC-885B-4ED6-B6CD-7015C21C9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8E3-CF9C-4C48-8A9A-CCD6309D755D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D2CC-885B-4ED6-B6CD-7015C21C9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98E3-CF9C-4C48-8A9A-CCD6309D755D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D2CC-885B-4ED6-B6CD-7015C21C9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598E3-CF9C-4C48-8A9A-CCD6309D755D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8D2CC-885B-4ED6-B6CD-7015C21C9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Naša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americká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škola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Môžeme</a:t>
            </a:r>
            <a:r>
              <a:rPr lang="en-US" dirty="0" smtClean="0"/>
              <a:t> </a:t>
            </a:r>
            <a:r>
              <a:rPr lang="en-US" dirty="0" err="1" smtClean="0"/>
              <a:t>dostať</a:t>
            </a:r>
            <a:r>
              <a:rPr lang="en-US" dirty="0" smtClean="0"/>
              <a:t> </a:t>
            </a:r>
            <a:r>
              <a:rPr lang="en-US" dirty="0" err="1" smtClean="0"/>
              <a:t>poznámku</a:t>
            </a:r>
            <a:r>
              <a:rPr lang="en-US" dirty="0" smtClean="0"/>
              <a:t>, </a:t>
            </a:r>
            <a:r>
              <a:rPr lang="en-US" dirty="0" err="1" smtClean="0"/>
              <a:t>pokarhanie</a:t>
            </a:r>
            <a:r>
              <a:rPr lang="en-US" dirty="0" smtClean="0"/>
              <a:t> 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dirty="0" err="1" smtClean="0"/>
              <a:t>môžu</a:t>
            </a:r>
            <a:r>
              <a:rPr lang="en-US" dirty="0" smtClean="0"/>
              <a:t> </a:t>
            </a:r>
            <a:r>
              <a:rPr lang="en-US" dirty="0" err="1" smtClean="0"/>
              <a:t>byť</a:t>
            </a:r>
            <a:r>
              <a:rPr lang="en-US" dirty="0" smtClean="0"/>
              <a:t> </a:t>
            </a:r>
            <a:r>
              <a:rPr lang="en-US" dirty="0" err="1" smtClean="0"/>
              <a:t>rodičia</a:t>
            </a:r>
            <a:r>
              <a:rPr lang="en-US" dirty="0" smtClean="0"/>
              <a:t> </a:t>
            </a:r>
            <a:r>
              <a:rPr lang="en-US" dirty="0" err="1" smtClean="0"/>
              <a:t>zavolaní</a:t>
            </a:r>
            <a:r>
              <a:rPr lang="en-US" dirty="0" smtClean="0"/>
              <a:t> do </a:t>
            </a:r>
            <a:r>
              <a:rPr lang="en-US" dirty="0" err="1" smtClean="0"/>
              <a:t>školy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pohovor</a:t>
            </a:r>
            <a:r>
              <a:rPr lang="en-US" dirty="0" smtClean="0"/>
              <a:t>. </a:t>
            </a:r>
            <a:r>
              <a:rPr lang="en-US" dirty="0" err="1" smtClean="0"/>
              <a:t>Tiež</a:t>
            </a:r>
            <a:r>
              <a:rPr lang="en-US" dirty="0" smtClean="0"/>
              <a:t> </a:t>
            </a:r>
            <a:r>
              <a:rPr lang="en-US" dirty="0" err="1" smtClean="0"/>
              <a:t>existuje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. detention, </a:t>
            </a:r>
            <a:r>
              <a:rPr lang="en-US" dirty="0" err="1" smtClean="0"/>
              <a:t>čo</a:t>
            </a:r>
            <a:r>
              <a:rPr lang="en-US" dirty="0" smtClean="0"/>
              <a:t> </a:t>
            </a:r>
            <a:r>
              <a:rPr lang="en-US" dirty="0" err="1" smtClean="0"/>
              <a:t>znamená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zostaneme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škole</a:t>
            </a:r>
            <a:r>
              <a:rPr lang="en-US" dirty="0" smtClean="0"/>
              <a:t>..</a:t>
            </a:r>
            <a:r>
              <a:rPr lang="en-US" dirty="0" err="1" smtClean="0"/>
              <a:t>väčšinou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to </a:t>
            </a:r>
            <a:r>
              <a:rPr lang="en-US" dirty="0" err="1" smtClean="0"/>
              <a:t>stáva</a:t>
            </a:r>
            <a:r>
              <a:rPr lang="en-US" dirty="0" smtClean="0"/>
              <a:t>,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pravidelne</a:t>
            </a:r>
            <a:r>
              <a:rPr lang="en-US" dirty="0" smtClean="0"/>
              <a:t> </a:t>
            </a:r>
            <a:r>
              <a:rPr lang="en-US" dirty="0" err="1" smtClean="0"/>
              <a:t>meškáme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žiak</a:t>
            </a:r>
            <a:r>
              <a:rPr lang="en-US" dirty="0" smtClean="0"/>
              <a:t> </a:t>
            </a:r>
            <a:r>
              <a:rPr lang="en-US" dirty="0" err="1" smtClean="0"/>
              <a:t>spraví</a:t>
            </a:r>
            <a:r>
              <a:rPr lang="en-US" dirty="0" smtClean="0"/>
              <a:t> </a:t>
            </a:r>
            <a:r>
              <a:rPr lang="en-US" dirty="0" err="1" smtClean="0"/>
              <a:t>niečo</a:t>
            </a:r>
            <a:r>
              <a:rPr lang="en-US" dirty="0" smtClean="0"/>
              <a:t> </a:t>
            </a:r>
            <a:r>
              <a:rPr lang="en-US" dirty="0" err="1" smtClean="0"/>
              <a:t>závažnejšie</a:t>
            </a:r>
            <a:r>
              <a:rPr lang="en-US" dirty="0" smtClean="0"/>
              <a:t>, </a:t>
            </a:r>
            <a:r>
              <a:rPr lang="en-US" dirty="0" err="1" smtClean="0"/>
              <a:t>môže</a:t>
            </a:r>
            <a:r>
              <a:rPr lang="en-US" dirty="0" smtClean="0"/>
              <a:t> </a:t>
            </a:r>
            <a:r>
              <a:rPr lang="en-US" dirty="0" err="1" smtClean="0"/>
              <a:t>byť</a:t>
            </a:r>
            <a:r>
              <a:rPr lang="en-US" dirty="0" smtClean="0"/>
              <a:t> </a:t>
            </a:r>
            <a:r>
              <a:rPr lang="en-US" dirty="0" err="1" smtClean="0"/>
              <a:t>suspendovaný</a:t>
            </a:r>
            <a:r>
              <a:rPr lang="en-US" dirty="0" smtClean="0"/>
              <a:t> 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dirty="0" err="1" smtClean="0"/>
              <a:t>úplne</a:t>
            </a:r>
            <a:r>
              <a:rPr lang="en-US" dirty="0" smtClean="0"/>
              <a:t> </a:t>
            </a:r>
            <a:r>
              <a:rPr lang="en-US" dirty="0" err="1" smtClean="0"/>
              <a:t>vylúčený</a:t>
            </a:r>
            <a:r>
              <a:rPr lang="en-US" dirty="0" smtClean="0"/>
              <a:t>!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5029200"/>
            <a:ext cx="1685925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keď</a:t>
            </a:r>
            <a:r>
              <a:rPr lang="en-US" dirty="0" smtClean="0"/>
              <a:t> do </a:t>
            </a:r>
            <a:r>
              <a:rPr lang="en-US" dirty="0" err="1" smtClean="0"/>
              <a:t>školy</a:t>
            </a:r>
            <a:r>
              <a:rPr lang="en-US" dirty="0" smtClean="0"/>
              <a:t> </a:t>
            </a:r>
            <a:r>
              <a:rPr lang="en-US" dirty="0" err="1" smtClean="0"/>
              <a:t>chodíme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, </a:t>
            </a:r>
            <a:r>
              <a:rPr lang="en-US" dirty="0" err="1" smtClean="0"/>
              <a:t>pretože</a:t>
            </a:r>
            <a:r>
              <a:rPr lang="en-US" dirty="0" smtClean="0"/>
              <a:t> tam </a:t>
            </a:r>
            <a:r>
              <a:rPr lang="en-US" dirty="0" err="1" smtClean="0"/>
              <a:t>máme</a:t>
            </a:r>
            <a:r>
              <a:rPr lang="en-US" dirty="0" smtClean="0"/>
              <a:t> </a:t>
            </a:r>
            <a:r>
              <a:rPr lang="en-US" dirty="0" err="1" smtClean="0"/>
              <a:t>kamošov</a:t>
            </a:r>
            <a:r>
              <a:rPr lang="en-US" dirty="0" smtClean="0"/>
              <a:t>, </a:t>
            </a:r>
            <a:r>
              <a:rPr lang="en-US" dirty="0" err="1" smtClean="0"/>
              <a:t>vždy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tešíme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b="1" i="1" dirty="0" err="1" smtClean="0"/>
              <a:t>prázdniny</a:t>
            </a:r>
            <a:r>
              <a:rPr lang="en-US" b="1" i="1" dirty="0" smtClean="0"/>
              <a:t>. </a:t>
            </a:r>
            <a:r>
              <a:rPr lang="en-US" dirty="0" err="1" smtClean="0"/>
              <a:t>Letné</a:t>
            </a:r>
            <a:r>
              <a:rPr lang="en-US" dirty="0" smtClean="0"/>
              <a:t> </a:t>
            </a:r>
            <a:r>
              <a:rPr lang="en-US" dirty="0" err="1" smtClean="0"/>
              <a:t>prázdniny</a:t>
            </a:r>
            <a:r>
              <a:rPr lang="en-US" dirty="0" smtClean="0"/>
              <a:t> </a:t>
            </a:r>
            <a:r>
              <a:rPr lang="en-US" dirty="0" err="1" smtClean="0"/>
              <a:t>trvajú</a:t>
            </a:r>
            <a:r>
              <a:rPr lang="en-US" dirty="0" smtClean="0"/>
              <a:t> 2 a </a:t>
            </a:r>
            <a:r>
              <a:rPr lang="en-US" dirty="0" err="1" smtClean="0"/>
              <a:t>pol</a:t>
            </a:r>
            <a:r>
              <a:rPr lang="en-US" dirty="0" smtClean="0"/>
              <a:t> </a:t>
            </a:r>
            <a:r>
              <a:rPr lang="en-US" dirty="0" err="1" smtClean="0"/>
              <a:t>mesiaca</a:t>
            </a:r>
            <a:r>
              <a:rPr lang="en-US" dirty="0" smtClean="0"/>
              <a:t>, ale </a:t>
            </a:r>
            <a:r>
              <a:rPr lang="en-US" dirty="0" err="1" smtClean="0"/>
              <a:t>opäť</a:t>
            </a:r>
            <a:r>
              <a:rPr lang="en-US" dirty="0" smtClean="0"/>
              <a:t> to </a:t>
            </a:r>
            <a:r>
              <a:rPr lang="en-US" dirty="0" err="1" smtClean="0"/>
              <a:t>závisí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školského</a:t>
            </a:r>
            <a:r>
              <a:rPr lang="en-US" dirty="0" smtClean="0"/>
              <a:t> </a:t>
            </a:r>
            <a:r>
              <a:rPr lang="en-US" dirty="0" err="1" smtClean="0"/>
              <a:t>obvodu</a:t>
            </a:r>
            <a:r>
              <a:rPr lang="en-US" dirty="0" smtClean="0"/>
              <a:t>, </a:t>
            </a:r>
            <a:r>
              <a:rPr lang="en-US" dirty="0" err="1" smtClean="0"/>
              <a:t>kedy</a:t>
            </a:r>
            <a:r>
              <a:rPr lang="en-US" dirty="0" smtClean="0"/>
              <a:t> </a:t>
            </a:r>
            <a:r>
              <a:rPr lang="en-US" dirty="0" err="1" smtClean="0"/>
              <a:t>začínajú</a:t>
            </a:r>
            <a:r>
              <a:rPr lang="en-US" dirty="0" smtClean="0"/>
              <a:t> a </a:t>
            </a:r>
            <a:r>
              <a:rPr lang="en-US" dirty="0" err="1" smtClean="0"/>
              <a:t>končia</a:t>
            </a:r>
            <a:r>
              <a:rPr lang="en-US" dirty="0" smtClean="0"/>
              <a:t>. </a:t>
            </a:r>
            <a:r>
              <a:rPr lang="en-US" dirty="0" err="1" smtClean="0"/>
              <a:t>Niektoré</a:t>
            </a:r>
            <a:r>
              <a:rPr lang="en-US" dirty="0" smtClean="0"/>
              <a:t> </a:t>
            </a:r>
            <a:r>
              <a:rPr lang="en-US" dirty="0" err="1" smtClean="0"/>
              <a:t>decká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doma</a:t>
            </a:r>
            <a:r>
              <a:rPr lang="en-US" dirty="0" smtClean="0"/>
              <a:t> </a:t>
            </a:r>
            <a:r>
              <a:rPr lang="en-US" dirty="0" err="1" smtClean="0"/>
              <a:t>už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28. </a:t>
            </a:r>
            <a:r>
              <a:rPr lang="en-US" dirty="0" err="1" smtClean="0"/>
              <a:t>mája</a:t>
            </a:r>
            <a:r>
              <a:rPr lang="en-US" dirty="0" smtClean="0"/>
              <a:t>. Ale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nám</a:t>
            </a:r>
            <a:r>
              <a:rPr lang="en-US" dirty="0" smtClean="0"/>
              <a:t> </a:t>
            </a:r>
            <a:r>
              <a:rPr lang="en-US" dirty="0" err="1" smtClean="0"/>
              <a:t>napadne</a:t>
            </a:r>
            <a:r>
              <a:rPr lang="en-US" dirty="0" smtClean="0"/>
              <a:t> v </a:t>
            </a:r>
            <a:r>
              <a:rPr lang="en-US" dirty="0" err="1" smtClean="0"/>
              <a:t>zime</a:t>
            </a:r>
            <a:r>
              <a:rPr lang="en-US" dirty="0" smtClean="0"/>
              <a:t> </a:t>
            </a:r>
            <a:r>
              <a:rPr lang="en-US" dirty="0" err="1" smtClean="0"/>
              <a:t>veľa</a:t>
            </a:r>
            <a:r>
              <a:rPr lang="en-US" dirty="0" smtClean="0"/>
              <a:t> </a:t>
            </a:r>
            <a:r>
              <a:rPr lang="en-US" dirty="0" err="1" smtClean="0"/>
              <a:t>snehu</a:t>
            </a:r>
            <a:r>
              <a:rPr lang="en-US" dirty="0" smtClean="0"/>
              <a:t> </a:t>
            </a:r>
            <a:r>
              <a:rPr lang="en-US" dirty="0" err="1" smtClean="0"/>
              <a:t>alebo</a:t>
            </a:r>
            <a:r>
              <a:rPr lang="en-US" dirty="0" smtClean="0"/>
              <a:t> je </a:t>
            </a:r>
            <a:r>
              <a:rPr lang="en-US" dirty="0" err="1" smtClean="0"/>
              <a:t>inak</a:t>
            </a:r>
            <a:r>
              <a:rPr lang="en-US" dirty="0" smtClean="0"/>
              <a:t> </a:t>
            </a:r>
            <a:r>
              <a:rPr lang="en-US" dirty="0" err="1" smtClean="0"/>
              <a:t>nepriaznivé</a:t>
            </a:r>
            <a:r>
              <a:rPr lang="en-US" dirty="0" smtClean="0"/>
              <a:t> </a:t>
            </a:r>
            <a:r>
              <a:rPr lang="en-US" dirty="0" err="1" smtClean="0"/>
              <a:t>počasie</a:t>
            </a:r>
            <a:r>
              <a:rPr lang="en-US" dirty="0" smtClean="0"/>
              <a:t>, </a:t>
            </a:r>
            <a:r>
              <a:rPr lang="en-US" dirty="0" err="1" smtClean="0"/>
              <a:t>môže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stať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máme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. snow days (</a:t>
            </a:r>
            <a:r>
              <a:rPr lang="en-US" dirty="0" err="1" smtClean="0"/>
              <a:t>akoby</a:t>
            </a:r>
            <a:r>
              <a:rPr lang="en-US" dirty="0" smtClean="0"/>
              <a:t> </a:t>
            </a:r>
            <a:r>
              <a:rPr lang="en-US" dirty="0" err="1" smtClean="0"/>
              <a:t>snežné</a:t>
            </a:r>
            <a:r>
              <a:rPr lang="en-US" dirty="0" smtClean="0"/>
              <a:t> </a:t>
            </a:r>
            <a:r>
              <a:rPr lang="en-US" dirty="0" err="1" smtClean="0"/>
              <a:t>prázdniny</a:t>
            </a:r>
            <a:r>
              <a:rPr lang="en-US" dirty="0" smtClean="0"/>
              <a:t>) a tie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potom</a:t>
            </a:r>
            <a:r>
              <a:rPr lang="en-US" dirty="0" smtClean="0"/>
              <a:t> </a:t>
            </a:r>
            <a:r>
              <a:rPr lang="en-US" dirty="0" err="1" smtClean="0"/>
              <a:t>musíme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konci</a:t>
            </a:r>
            <a:r>
              <a:rPr lang="en-US" dirty="0" smtClean="0"/>
              <a:t> </a:t>
            </a:r>
            <a:r>
              <a:rPr lang="en-US" dirty="0" err="1" smtClean="0"/>
              <a:t>školského</a:t>
            </a:r>
            <a:r>
              <a:rPr lang="en-US" dirty="0" smtClean="0"/>
              <a:t> </a:t>
            </a:r>
            <a:r>
              <a:rPr lang="en-US" dirty="0" err="1" smtClean="0"/>
              <a:t>roka</a:t>
            </a:r>
            <a:r>
              <a:rPr lang="en-US" dirty="0" smtClean="0"/>
              <a:t> </a:t>
            </a:r>
            <a:r>
              <a:rPr lang="en-US" dirty="0" err="1" smtClean="0"/>
              <a:t>nahradiť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Vianočné</a:t>
            </a:r>
            <a:r>
              <a:rPr lang="en-US" dirty="0" smtClean="0"/>
              <a:t> </a:t>
            </a:r>
            <a:r>
              <a:rPr lang="en-US" dirty="0" err="1" smtClean="0"/>
              <a:t>prázdniny</a:t>
            </a:r>
            <a:r>
              <a:rPr lang="en-US" dirty="0" smtClean="0"/>
              <a:t> </a:t>
            </a:r>
            <a:r>
              <a:rPr lang="en-US" dirty="0" err="1" smtClean="0"/>
              <a:t>trvajú</a:t>
            </a:r>
            <a:r>
              <a:rPr lang="en-US" dirty="0" smtClean="0"/>
              <a:t> </a:t>
            </a:r>
            <a:r>
              <a:rPr lang="en-US" dirty="0" err="1" smtClean="0"/>
              <a:t>podobne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Slovensku</a:t>
            </a:r>
            <a:r>
              <a:rPr lang="en-US" dirty="0" smtClean="0"/>
              <a:t> 2 </a:t>
            </a:r>
            <a:r>
              <a:rPr lang="en-US" dirty="0" err="1" smtClean="0"/>
              <a:t>týždne</a:t>
            </a:r>
            <a:r>
              <a:rPr lang="en-US" dirty="0" smtClean="0"/>
              <a:t>. </a:t>
            </a:r>
            <a:r>
              <a:rPr lang="en-US" dirty="0" err="1" smtClean="0"/>
              <a:t>Tiež</a:t>
            </a:r>
            <a:r>
              <a:rPr lang="en-US" dirty="0" smtClean="0"/>
              <a:t> </a:t>
            </a:r>
            <a:r>
              <a:rPr lang="en-US" dirty="0" err="1" smtClean="0"/>
              <a:t>máme</a:t>
            </a:r>
            <a:r>
              <a:rPr lang="en-US" dirty="0" smtClean="0"/>
              <a:t> </a:t>
            </a:r>
            <a:r>
              <a:rPr lang="en-US" dirty="0" err="1" smtClean="0"/>
              <a:t>týžden</a:t>
            </a:r>
            <a:r>
              <a:rPr lang="en-US" dirty="0" smtClean="0"/>
              <a:t> </a:t>
            </a:r>
            <a:r>
              <a:rPr lang="en-US" dirty="0" err="1" smtClean="0"/>
              <a:t>dlhé</a:t>
            </a:r>
            <a:r>
              <a:rPr lang="en-US" dirty="0" smtClean="0"/>
              <a:t> </a:t>
            </a:r>
            <a:r>
              <a:rPr lang="en-US" dirty="0" err="1" smtClean="0"/>
              <a:t>jarné</a:t>
            </a:r>
            <a:r>
              <a:rPr lang="en-US" dirty="0" smtClean="0"/>
              <a:t> </a:t>
            </a:r>
            <a:r>
              <a:rPr lang="en-US" dirty="0" err="1" smtClean="0"/>
              <a:t>prázdniny</a:t>
            </a:r>
            <a:r>
              <a:rPr lang="en-US" dirty="0" smtClean="0"/>
              <a:t> (spring break), </a:t>
            </a:r>
            <a:r>
              <a:rPr lang="en-US" dirty="0" err="1" smtClean="0"/>
              <a:t>veľkonočné</a:t>
            </a:r>
            <a:r>
              <a:rPr lang="en-US" dirty="0" smtClean="0"/>
              <a:t> </a:t>
            </a:r>
            <a:r>
              <a:rPr lang="en-US" dirty="0" err="1" smtClean="0"/>
              <a:t>prázdniny</a:t>
            </a:r>
            <a:r>
              <a:rPr lang="en-US" dirty="0" smtClean="0"/>
              <a:t> a </a:t>
            </a:r>
            <a:r>
              <a:rPr lang="en-US" dirty="0" err="1" smtClean="0"/>
              <a:t>prázdniny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príležitosti</a:t>
            </a:r>
            <a:r>
              <a:rPr lang="en-US" dirty="0" smtClean="0"/>
              <a:t> </a:t>
            </a:r>
            <a:r>
              <a:rPr lang="en-US" dirty="0" err="1" smtClean="0"/>
              <a:t>dňa</a:t>
            </a:r>
            <a:r>
              <a:rPr lang="en-US" dirty="0" smtClean="0"/>
              <a:t> </a:t>
            </a:r>
            <a:r>
              <a:rPr lang="en-US" dirty="0" err="1" smtClean="0"/>
              <a:t>vďakyvzdania</a:t>
            </a:r>
            <a:r>
              <a:rPr lang="en-US" dirty="0" smtClean="0"/>
              <a:t> (Thanksgiving day), </a:t>
            </a:r>
            <a:r>
              <a:rPr lang="en-US" dirty="0" err="1" smtClean="0"/>
              <a:t>zvyčajne</a:t>
            </a:r>
            <a:r>
              <a:rPr lang="en-US" dirty="0" smtClean="0"/>
              <a:t> je to 4-5 </a:t>
            </a:r>
            <a:r>
              <a:rPr lang="en-US" dirty="0" err="1" smtClean="0"/>
              <a:t>dní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Takisto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vy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Slovensku</a:t>
            </a:r>
            <a:r>
              <a:rPr lang="en-US" dirty="0" smtClean="0"/>
              <a:t> </a:t>
            </a:r>
            <a:r>
              <a:rPr lang="en-US" dirty="0" err="1" smtClean="0"/>
              <a:t>máte</a:t>
            </a:r>
            <a:r>
              <a:rPr lang="en-US" dirty="0" smtClean="0"/>
              <a:t> </a:t>
            </a:r>
            <a:r>
              <a:rPr lang="en-US" dirty="0" err="1" smtClean="0"/>
              <a:t>jednodňové</a:t>
            </a:r>
            <a:r>
              <a:rPr lang="en-US" dirty="0" smtClean="0"/>
              <a:t> </a:t>
            </a:r>
            <a:r>
              <a:rPr lang="en-US" dirty="0" err="1" smtClean="0"/>
              <a:t>voľno</a:t>
            </a:r>
            <a:r>
              <a:rPr lang="en-US" dirty="0" smtClean="0"/>
              <a:t> </a:t>
            </a:r>
            <a:r>
              <a:rPr lang="en-US" dirty="0" err="1" smtClean="0"/>
              <a:t>počas</a:t>
            </a:r>
            <a:r>
              <a:rPr lang="en-US" dirty="0" smtClean="0"/>
              <a:t> </a:t>
            </a:r>
            <a:r>
              <a:rPr lang="en-US" dirty="0" err="1" smtClean="0"/>
              <a:t>rôznych</a:t>
            </a:r>
            <a:r>
              <a:rPr lang="en-US" dirty="0" smtClean="0"/>
              <a:t> </a:t>
            </a:r>
            <a:r>
              <a:rPr lang="en-US" dirty="0" err="1" smtClean="0"/>
              <a:t>štátncy</a:t>
            </a:r>
            <a:r>
              <a:rPr lang="en-US" dirty="0" smtClean="0"/>
              <a:t> a </a:t>
            </a:r>
            <a:r>
              <a:rPr lang="en-US" dirty="0" err="1" smtClean="0"/>
              <a:t>kresťanských</a:t>
            </a:r>
            <a:r>
              <a:rPr lang="en-US" dirty="0" smtClean="0"/>
              <a:t> </a:t>
            </a:r>
            <a:r>
              <a:rPr lang="en-US" dirty="0" err="1" smtClean="0"/>
              <a:t>sviatkov</a:t>
            </a:r>
            <a:r>
              <a:rPr lang="en-US" dirty="0" smtClean="0"/>
              <a:t>,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ani</a:t>
            </a:r>
            <a:r>
              <a:rPr lang="en-US" dirty="0" smtClean="0"/>
              <a:t> my </a:t>
            </a:r>
            <a:r>
              <a:rPr lang="en-US" dirty="0" err="1" smtClean="0"/>
              <a:t>nemáme</a:t>
            </a:r>
            <a:r>
              <a:rPr lang="en-US" dirty="0" smtClean="0"/>
              <a:t> </a:t>
            </a:r>
            <a:r>
              <a:rPr lang="en-US" dirty="0" err="1" smtClean="0"/>
              <a:t>vyučovanie</a:t>
            </a:r>
            <a:r>
              <a:rPr lang="en-US" dirty="0" smtClean="0"/>
              <a:t> </a:t>
            </a:r>
            <a:r>
              <a:rPr lang="en-US" dirty="0" err="1" smtClean="0"/>
              <a:t>napr</a:t>
            </a:r>
            <a:r>
              <a:rPr lang="en-US" dirty="0" smtClean="0"/>
              <a:t>. </a:t>
            </a:r>
            <a:r>
              <a:rPr lang="en-US" dirty="0" err="1" smtClean="0"/>
              <a:t>na</a:t>
            </a:r>
            <a:r>
              <a:rPr lang="en-US" dirty="0" smtClean="0"/>
              <a:t> President’s Day, Columbus Day, Labor Day a </a:t>
            </a:r>
            <a:r>
              <a:rPr lang="en-US" dirty="0" err="1" smtClean="0"/>
              <a:t>podobne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Trošku</a:t>
            </a:r>
            <a:r>
              <a:rPr lang="en-US" dirty="0" smtClean="0"/>
              <a:t> </a:t>
            </a:r>
            <a:r>
              <a:rPr lang="en-US" dirty="0" err="1" smtClean="0"/>
              <a:t>sme</a:t>
            </a:r>
            <a:r>
              <a:rPr lang="en-US" dirty="0" smtClean="0"/>
              <a:t> </a:t>
            </a:r>
            <a:r>
              <a:rPr lang="en-US" dirty="0" err="1" smtClean="0"/>
              <a:t>vám</a:t>
            </a:r>
            <a:r>
              <a:rPr lang="en-US" dirty="0" smtClean="0"/>
              <a:t> </a:t>
            </a:r>
            <a:r>
              <a:rPr lang="en-US" dirty="0" err="1" smtClean="0"/>
              <a:t>priblížili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“to </a:t>
            </a:r>
            <a:r>
              <a:rPr lang="en-US" dirty="0" err="1" smtClean="0"/>
              <a:t>chodí</a:t>
            </a:r>
            <a:r>
              <a:rPr lang="en-US" dirty="0" smtClean="0"/>
              <a:t>” v </a:t>
            </a:r>
            <a:r>
              <a:rPr lang="en-US" dirty="0" err="1" smtClean="0"/>
              <a:t>našej</a:t>
            </a:r>
            <a:r>
              <a:rPr lang="en-US" dirty="0" smtClean="0"/>
              <a:t> </a:t>
            </a:r>
            <a:r>
              <a:rPr lang="en-US" dirty="0" err="1" smtClean="0"/>
              <a:t>americkej</a:t>
            </a:r>
            <a:r>
              <a:rPr lang="en-US" dirty="0" smtClean="0"/>
              <a:t> </a:t>
            </a:r>
            <a:r>
              <a:rPr lang="en-US" dirty="0" err="1" smtClean="0"/>
              <a:t>škole</a:t>
            </a:r>
            <a:r>
              <a:rPr lang="en-US" dirty="0" smtClean="0"/>
              <a:t>. </a:t>
            </a:r>
            <a:r>
              <a:rPr lang="en-US" dirty="0" err="1" smtClean="0"/>
              <a:t>Dúfame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zase</a:t>
            </a:r>
            <a:r>
              <a:rPr lang="en-US" dirty="0" smtClean="0"/>
              <a:t> my </a:t>
            </a:r>
            <a:r>
              <a:rPr lang="en-US" dirty="0" err="1" smtClean="0"/>
              <a:t>dozvieme</a:t>
            </a:r>
            <a:r>
              <a:rPr lang="en-US" dirty="0" smtClean="0"/>
              <a:t> </a:t>
            </a:r>
            <a:r>
              <a:rPr lang="en-US" dirty="0" err="1" smtClean="0"/>
              <a:t>niečo</a:t>
            </a:r>
            <a:r>
              <a:rPr lang="en-US" dirty="0" smtClean="0"/>
              <a:t> o </a:t>
            </a:r>
            <a:r>
              <a:rPr lang="en-US" dirty="0" err="1" smtClean="0"/>
              <a:t>vás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/>
              <a:t>Pekný</a:t>
            </a:r>
            <a:r>
              <a:rPr lang="en-US" dirty="0" smtClean="0"/>
              <a:t> </a:t>
            </a:r>
            <a:r>
              <a:rPr lang="en-US" dirty="0" err="1" smtClean="0"/>
              <a:t>deň</a:t>
            </a:r>
            <a:r>
              <a:rPr lang="en-US" dirty="0" smtClean="0"/>
              <a:t> </a:t>
            </a:r>
            <a:r>
              <a:rPr lang="en-US" dirty="0" err="1" smtClean="0"/>
              <a:t>vám</a:t>
            </a:r>
            <a:r>
              <a:rPr lang="en-US" dirty="0" smtClean="0"/>
              <a:t> </a:t>
            </a:r>
            <a:r>
              <a:rPr lang="en-US" dirty="0" err="1" smtClean="0"/>
              <a:t>prajú</a:t>
            </a:r>
            <a:r>
              <a:rPr lang="en-US" dirty="0" smtClean="0"/>
              <a:t> </a:t>
            </a:r>
            <a:r>
              <a:rPr lang="en-US" dirty="0" err="1" smtClean="0"/>
              <a:t>kamoši</a:t>
            </a:r>
            <a:r>
              <a:rPr lang="en-US" dirty="0" smtClean="0"/>
              <a:t> </a:t>
            </a:r>
            <a:r>
              <a:rPr lang="en-US" dirty="0" err="1" smtClean="0"/>
              <a:t>zo</a:t>
            </a:r>
            <a:r>
              <a:rPr lang="en-US" dirty="0" smtClean="0"/>
              <a:t> Slovak Academy.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eno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962400"/>
            <a:ext cx="2400300" cy="2095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Ahojte</a:t>
            </a:r>
            <a:r>
              <a:rPr lang="en-US" dirty="0" smtClean="0"/>
              <a:t> </a:t>
            </a:r>
            <a:r>
              <a:rPr lang="en-US" dirty="0" err="1" smtClean="0"/>
              <a:t>kamaráti</a:t>
            </a:r>
            <a:r>
              <a:rPr lang="en-US" dirty="0" smtClean="0"/>
              <a:t>! </a:t>
            </a:r>
          </a:p>
          <a:p>
            <a:pPr>
              <a:buNone/>
            </a:pPr>
            <a:r>
              <a:rPr lang="en-US" dirty="0" err="1" smtClean="0"/>
              <a:t>Dovoľte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sme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vám</a:t>
            </a:r>
            <a:r>
              <a:rPr lang="en-US" dirty="0" smtClean="0"/>
              <a:t> </a:t>
            </a:r>
            <a:r>
              <a:rPr lang="en-US" dirty="0" err="1" smtClean="0"/>
              <a:t>predstavili</a:t>
            </a:r>
            <a:r>
              <a:rPr lang="en-US" dirty="0" smtClean="0"/>
              <a:t>. My </a:t>
            </a:r>
            <a:r>
              <a:rPr lang="en-US" dirty="0" err="1" smtClean="0"/>
              <a:t>sme</a:t>
            </a:r>
            <a:r>
              <a:rPr lang="en-US" dirty="0" smtClean="0"/>
              <a:t> </a:t>
            </a:r>
            <a:r>
              <a:rPr lang="en-US" dirty="0" err="1" smtClean="0"/>
              <a:t>Terezka</a:t>
            </a:r>
            <a:r>
              <a:rPr lang="en-US" dirty="0" smtClean="0"/>
              <a:t>, </a:t>
            </a:r>
            <a:r>
              <a:rPr lang="en-US" dirty="0" err="1" smtClean="0"/>
              <a:t>Natálka</a:t>
            </a:r>
            <a:r>
              <a:rPr lang="en-US" dirty="0" smtClean="0"/>
              <a:t>, </a:t>
            </a:r>
            <a:r>
              <a:rPr lang="en-US" dirty="0" err="1" smtClean="0"/>
              <a:t>Emmka</a:t>
            </a:r>
            <a:r>
              <a:rPr lang="en-US" dirty="0" smtClean="0"/>
              <a:t>, </a:t>
            </a:r>
            <a:r>
              <a:rPr lang="en-US" dirty="0" err="1" smtClean="0"/>
              <a:t>Gabika</a:t>
            </a:r>
            <a:r>
              <a:rPr lang="en-US" dirty="0" smtClean="0"/>
              <a:t>, </a:t>
            </a:r>
            <a:r>
              <a:rPr lang="en-US" dirty="0" err="1" smtClean="0"/>
              <a:t>Miška</a:t>
            </a:r>
            <a:r>
              <a:rPr lang="en-US" dirty="0" smtClean="0"/>
              <a:t>, </a:t>
            </a:r>
            <a:r>
              <a:rPr lang="en-US" dirty="0" err="1" smtClean="0"/>
              <a:t>Andrejka</a:t>
            </a:r>
            <a:r>
              <a:rPr lang="en-US" dirty="0" smtClean="0"/>
              <a:t>, </a:t>
            </a:r>
            <a:r>
              <a:rPr lang="en-US" dirty="0" err="1" smtClean="0"/>
              <a:t>Pami</a:t>
            </a:r>
            <a:r>
              <a:rPr lang="en-US" dirty="0" smtClean="0"/>
              <a:t>, </a:t>
            </a:r>
            <a:r>
              <a:rPr lang="en-US" dirty="0" err="1" smtClean="0"/>
              <a:t>Dominik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a v Slovak Academy of Chicago </a:t>
            </a:r>
            <a:r>
              <a:rPr lang="en-US" dirty="0" err="1" smtClean="0"/>
              <a:t>navštevujeme</a:t>
            </a:r>
            <a:r>
              <a:rPr lang="en-US" dirty="0" smtClean="0"/>
              <a:t> 6., 7. a 8. </a:t>
            </a:r>
            <a:r>
              <a:rPr lang="en-US" dirty="0" err="1" smtClean="0"/>
              <a:t>ročník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thumbnai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752601"/>
            <a:ext cx="2819400" cy="4038600"/>
          </a:xfrm>
        </p:spPr>
      </p:pic>
      <p:pic>
        <p:nvPicPr>
          <p:cNvPr id="5" name="Picture 4" descr="thumbnail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133600"/>
            <a:ext cx="3810000" cy="4495800"/>
          </a:xfrm>
          <a:prstGeom prst="rect">
            <a:avLst/>
          </a:prstGeom>
        </p:spPr>
      </p:pic>
      <p:pic>
        <p:nvPicPr>
          <p:cNvPr id="6" name="Picture 5" descr="thumbnail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1905000"/>
            <a:ext cx="243840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Dnes</a:t>
            </a:r>
            <a:r>
              <a:rPr lang="en-US" dirty="0" smtClean="0"/>
              <a:t> </a:t>
            </a:r>
            <a:r>
              <a:rPr lang="en-US" dirty="0" err="1" smtClean="0"/>
              <a:t>vám</a:t>
            </a:r>
            <a:r>
              <a:rPr lang="en-US" dirty="0" smtClean="0"/>
              <a:t> ale </a:t>
            </a:r>
            <a:r>
              <a:rPr lang="en-US" dirty="0" err="1" smtClean="0"/>
              <a:t>chceme</a:t>
            </a:r>
            <a:r>
              <a:rPr lang="en-US" dirty="0" smtClean="0"/>
              <a:t> </a:t>
            </a:r>
            <a:r>
              <a:rPr lang="en-US" dirty="0" err="1" smtClean="0"/>
              <a:t>opísať</a:t>
            </a:r>
            <a:r>
              <a:rPr lang="en-US" dirty="0" smtClean="0"/>
              <a:t> </a:t>
            </a:r>
            <a:r>
              <a:rPr lang="en-US" dirty="0" err="1" smtClean="0"/>
              <a:t>normálnu</a:t>
            </a:r>
            <a:r>
              <a:rPr lang="en-US" dirty="0" smtClean="0"/>
              <a:t> </a:t>
            </a:r>
            <a:r>
              <a:rPr lang="en-US" dirty="0" err="1" smtClean="0"/>
              <a:t>americkú</a:t>
            </a:r>
            <a:r>
              <a:rPr lang="en-US" dirty="0" smtClean="0"/>
              <a:t> </a:t>
            </a:r>
            <a:r>
              <a:rPr lang="en-US" dirty="0" err="1" smtClean="0"/>
              <a:t>školu</a:t>
            </a:r>
            <a:r>
              <a:rPr lang="en-US" dirty="0" smtClean="0"/>
              <a:t>, v </a:t>
            </a:r>
            <a:r>
              <a:rPr lang="en-US" dirty="0" err="1" smtClean="0"/>
              <a:t>ktorej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trápime</a:t>
            </a:r>
            <a:r>
              <a:rPr lang="en-US" dirty="0" smtClean="0"/>
              <a:t> </a:t>
            </a:r>
            <a:r>
              <a:rPr lang="en-US" dirty="0" err="1" smtClean="0"/>
              <a:t>každý</a:t>
            </a:r>
            <a:r>
              <a:rPr lang="en-US" dirty="0" smtClean="0"/>
              <a:t> </a:t>
            </a:r>
            <a:r>
              <a:rPr lang="en-US" dirty="0" err="1" smtClean="0"/>
              <a:t>deň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aughing emoj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200400"/>
            <a:ext cx="5536803" cy="267939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Väčšina</a:t>
            </a:r>
            <a:r>
              <a:rPr lang="en-US" dirty="0" smtClean="0"/>
              <a:t> z </a:t>
            </a:r>
            <a:r>
              <a:rPr lang="en-US" dirty="0" err="1" smtClean="0"/>
              <a:t>nás</a:t>
            </a:r>
            <a:r>
              <a:rPr lang="en-US" dirty="0" smtClean="0"/>
              <a:t> </a:t>
            </a:r>
            <a:r>
              <a:rPr lang="en-US" dirty="0" err="1" smtClean="0"/>
              <a:t>navštevuje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. public school, </a:t>
            </a:r>
            <a:r>
              <a:rPr lang="en-US" dirty="0" err="1" smtClean="0"/>
              <a:t>čiže</a:t>
            </a:r>
            <a:r>
              <a:rPr lang="en-US" dirty="0" smtClean="0"/>
              <a:t> </a:t>
            </a:r>
            <a:r>
              <a:rPr lang="en-US" dirty="0" err="1" smtClean="0"/>
              <a:t>štátnu</a:t>
            </a:r>
            <a:r>
              <a:rPr lang="en-US" dirty="0" smtClean="0"/>
              <a:t>. </a:t>
            </a:r>
            <a:r>
              <a:rPr lang="en-US" dirty="0" err="1" smtClean="0"/>
              <a:t>Niektoré</a:t>
            </a:r>
            <a:r>
              <a:rPr lang="en-US" dirty="0" smtClean="0"/>
              <a:t> </a:t>
            </a:r>
            <a:r>
              <a:rPr lang="en-US" dirty="0" err="1" smtClean="0"/>
              <a:t>deti</a:t>
            </a:r>
            <a:r>
              <a:rPr lang="en-US" dirty="0" smtClean="0"/>
              <a:t> </a:t>
            </a:r>
            <a:r>
              <a:rPr lang="en-US" dirty="0" err="1" smtClean="0"/>
              <a:t>však</a:t>
            </a:r>
            <a:r>
              <a:rPr lang="en-US" dirty="0" smtClean="0"/>
              <a:t> </a:t>
            </a:r>
            <a:r>
              <a:rPr lang="en-US" dirty="0" err="1" smtClean="0"/>
              <a:t>chodia</a:t>
            </a:r>
            <a:r>
              <a:rPr lang="en-US" dirty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súkromných</a:t>
            </a:r>
            <a:r>
              <a:rPr lang="en-US" dirty="0" smtClean="0"/>
              <a:t> </a:t>
            </a:r>
            <a:r>
              <a:rPr lang="en-US" dirty="0" err="1" smtClean="0"/>
              <a:t>škôl</a:t>
            </a:r>
            <a:r>
              <a:rPr lang="en-US" dirty="0" smtClean="0"/>
              <a:t>. Tie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veľmi</a:t>
            </a:r>
            <a:r>
              <a:rPr lang="en-US" dirty="0" smtClean="0"/>
              <a:t> </a:t>
            </a:r>
            <a:r>
              <a:rPr lang="en-US" dirty="0" err="1" smtClean="0"/>
              <a:t>nelíšia</a:t>
            </a:r>
            <a:r>
              <a:rPr lang="en-US" dirty="0" smtClean="0"/>
              <a:t>…</a:t>
            </a:r>
            <a:r>
              <a:rPr lang="en-US" dirty="0" err="1" smtClean="0"/>
              <a:t>iba</a:t>
            </a:r>
            <a:r>
              <a:rPr lang="en-US" dirty="0" smtClean="0"/>
              <a:t> </a:t>
            </a:r>
            <a:r>
              <a:rPr lang="en-US" dirty="0" err="1" smtClean="0"/>
              <a:t>tým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decká</a:t>
            </a:r>
            <a:r>
              <a:rPr lang="en-US" dirty="0" smtClean="0"/>
              <a:t> </a:t>
            </a:r>
            <a:r>
              <a:rPr lang="en-US" dirty="0" err="1" smtClean="0"/>
              <a:t>musia</a:t>
            </a:r>
            <a:r>
              <a:rPr lang="en-US" dirty="0" smtClean="0"/>
              <a:t> </a:t>
            </a:r>
            <a:r>
              <a:rPr lang="en-US" dirty="0" err="1" smtClean="0"/>
              <a:t>nosiť</a:t>
            </a:r>
            <a:r>
              <a:rPr lang="en-US" dirty="0" smtClean="0"/>
              <a:t> </a:t>
            </a:r>
            <a:r>
              <a:rPr lang="en-US" dirty="0" err="1" smtClean="0"/>
              <a:t>uniformy</a:t>
            </a:r>
            <a:r>
              <a:rPr lang="en-US" dirty="0" smtClean="0"/>
              <a:t> a </a:t>
            </a:r>
            <a:r>
              <a:rPr lang="en-US" dirty="0" err="1" smtClean="0"/>
              <a:t>prevažne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cirkevné</a:t>
            </a:r>
            <a:r>
              <a:rPr lang="en-US" dirty="0" smtClean="0"/>
              <a:t>. </a:t>
            </a:r>
            <a:r>
              <a:rPr lang="en-US" dirty="0" err="1" smtClean="0"/>
              <a:t>Tiež</a:t>
            </a:r>
            <a:r>
              <a:rPr lang="en-US" dirty="0" smtClean="0"/>
              <a:t> </a:t>
            </a:r>
            <a:r>
              <a:rPr lang="en-US" dirty="0" err="1" smtClean="0"/>
              <a:t>počet</a:t>
            </a:r>
            <a:r>
              <a:rPr lang="en-US" dirty="0" smtClean="0"/>
              <a:t> </a:t>
            </a:r>
            <a:r>
              <a:rPr lang="en-US" dirty="0" err="1" smtClean="0"/>
              <a:t>žiakov</a:t>
            </a:r>
            <a:r>
              <a:rPr lang="en-US" dirty="0" smtClean="0"/>
              <a:t> je </a:t>
            </a:r>
            <a:r>
              <a:rPr lang="en-US" dirty="0" err="1" smtClean="0"/>
              <a:t>nižší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unifor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4267200"/>
            <a:ext cx="43434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i="1" dirty="0" err="1" smtClean="0"/>
              <a:t>Vyučovanie</a:t>
            </a:r>
            <a:r>
              <a:rPr lang="en-US" dirty="0" smtClean="0"/>
              <a:t> </a:t>
            </a:r>
            <a:r>
              <a:rPr lang="en-US" dirty="0" err="1" smtClean="0"/>
              <a:t>začína</a:t>
            </a:r>
            <a:r>
              <a:rPr lang="en-US" dirty="0" smtClean="0"/>
              <a:t> </a:t>
            </a:r>
            <a:r>
              <a:rPr lang="en-US" dirty="0" err="1" smtClean="0"/>
              <a:t>rôzne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záleží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školy</a:t>
            </a:r>
            <a:r>
              <a:rPr lang="en-US" dirty="0" smtClean="0"/>
              <a:t>, </a:t>
            </a:r>
            <a:r>
              <a:rPr lang="en-US" dirty="0" err="1" smtClean="0"/>
              <a:t>príp</a:t>
            </a:r>
            <a:r>
              <a:rPr lang="en-US" dirty="0" smtClean="0"/>
              <a:t>. </a:t>
            </a:r>
            <a:r>
              <a:rPr lang="en-US" dirty="0" err="1"/>
              <a:t>š</a:t>
            </a:r>
            <a:r>
              <a:rPr lang="en-US" dirty="0" err="1" smtClean="0"/>
              <a:t>kolského</a:t>
            </a:r>
            <a:r>
              <a:rPr lang="en-US" dirty="0" smtClean="0"/>
              <a:t> </a:t>
            </a:r>
            <a:r>
              <a:rPr lang="en-US" dirty="0" err="1" smtClean="0"/>
              <a:t>obvodu</a:t>
            </a:r>
            <a:r>
              <a:rPr lang="en-US" dirty="0" smtClean="0"/>
              <a:t>, </a:t>
            </a:r>
            <a:r>
              <a:rPr lang="en-US" dirty="0" err="1" smtClean="0"/>
              <a:t>medzi</a:t>
            </a:r>
            <a:r>
              <a:rPr lang="en-US" dirty="0" smtClean="0"/>
              <a:t> 8:00 – 8:30 a</a:t>
            </a:r>
            <a:r>
              <a:rPr lang="en-US" dirty="0"/>
              <a:t> </a:t>
            </a:r>
            <a:r>
              <a:rPr lang="en-US" dirty="0" err="1" smtClean="0"/>
              <a:t>každý</a:t>
            </a:r>
            <a:r>
              <a:rPr lang="en-US" dirty="0" smtClean="0"/>
              <a:t> </a:t>
            </a:r>
            <a:r>
              <a:rPr lang="en-US" dirty="0" err="1" smtClean="0"/>
              <a:t>deň</a:t>
            </a:r>
            <a:r>
              <a:rPr lang="en-US" dirty="0" smtClean="0"/>
              <a:t> </a:t>
            </a:r>
            <a:r>
              <a:rPr lang="en-US" dirty="0" err="1" smtClean="0"/>
              <a:t>máme</a:t>
            </a:r>
            <a:r>
              <a:rPr lang="en-US" dirty="0" smtClean="0"/>
              <a:t> </a:t>
            </a:r>
            <a:r>
              <a:rPr lang="en-US" dirty="0" err="1" smtClean="0"/>
              <a:t>rovnaký</a:t>
            </a:r>
            <a:r>
              <a:rPr lang="en-US" dirty="0" smtClean="0"/>
              <a:t> </a:t>
            </a:r>
            <a:r>
              <a:rPr lang="en-US" dirty="0" err="1" smtClean="0"/>
              <a:t>počet</a:t>
            </a:r>
            <a:r>
              <a:rPr lang="en-US" dirty="0" smtClean="0"/>
              <a:t> </a:t>
            </a:r>
            <a:r>
              <a:rPr lang="en-US" dirty="0" err="1" smtClean="0"/>
              <a:t>hodín</a:t>
            </a:r>
            <a:r>
              <a:rPr lang="en-US" dirty="0" smtClean="0"/>
              <a:t> a </a:t>
            </a:r>
            <a:r>
              <a:rPr lang="en-US" dirty="0" err="1" smtClean="0"/>
              <a:t>končíme</a:t>
            </a:r>
            <a:r>
              <a:rPr lang="en-US" dirty="0" smtClean="0"/>
              <a:t> </a:t>
            </a:r>
            <a:r>
              <a:rPr lang="en-US" dirty="0" err="1" smtClean="0"/>
              <a:t>medzi</a:t>
            </a:r>
            <a:r>
              <a:rPr lang="en-US" dirty="0" smtClean="0"/>
              <a:t> 14:30 – 14:45.</a:t>
            </a:r>
          </a:p>
          <a:p>
            <a:pPr>
              <a:buNone/>
            </a:pPr>
            <a:r>
              <a:rPr lang="en-US" dirty="0" err="1" smtClean="0"/>
              <a:t>Tiež</a:t>
            </a:r>
            <a:r>
              <a:rPr lang="en-US" dirty="0" smtClean="0"/>
              <a:t> </a:t>
            </a:r>
            <a:r>
              <a:rPr lang="en-US" b="1" i="1" dirty="0" err="1" smtClean="0"/>
              <a:t>predmety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každý</a:t>
            </a:r>
            <a:r>
              <a:rPr lang="en-US" dirty="0" smtClean="0"/>
              <a:t> </a:t>
            </a:r>
            <a:r>
              <a:rPr lang="en-US" dirty="0" err="1" smtClean="0"/>
              <a:t>deň</a:t>
            </a:r>
            <a:r>
              <a:rPr lang="en-US" dirty="0" smtClean="0"/>
              <a:t> </a:t>
            </a:r>
            <a:r>
              <a:rPr lang="en-US" dirty="0" err="1" smtClean="0"/>
              <a:t>rovnaké</a:t>
            </a:r>
            <a:r>
              <a:rPr lang="en-US" dirty="0" smtClean="0"/>
              <a:t>: </a:t>
            </a:r>
            <a:r>
              <a:rPr lang="en-US" dirty="0" err="1" smtClean="0"/>
              <a:t>matematika</a:t>
            </a:r>
            <a:r>
              <a:rPr lang="en-US" dirty="0" smtClean="0"/>
              <a:t>, </a:t>
            </a:r>
            <a:r>
              <a:rPr lang="en-US" dirty="0" err="1" smtClean="0"/>
              <a:t>literatúra</a:t>
            </a:r>
            <a:r>
              <a:rPr lang="en-US" dirty="0" smtClean="0"/>
              <a:t>, </a:t>
            </a:r>
            <a:r>
              <a:rPr lang="en-US" dirty="0" err="1" smtClean="0"/>
              <a:t>gramatika</a:t>
            </a:r>
            <a:r>
              <a:rPr lang="en-US" dirty="0" smtClean="0"/>
              <a:t>, </a:t>
            </a:r>
            <a:r>
              <a:rPr lang="en-US" dirty="0" err="1" smtClean="0"/>
              <a:t>telesná</a:t>
            </a:r>
            <a:r>
              <a:rPr lang="en-US" dirty="0" smtClean="0"/>
              <a:t>, social studies (</a:t>
            </a:r>
            <a:r>
              <a:rPr lang="en-US" dirty="0" err="1" smtClean="0"/>
              <a:t>niečo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zemepis</a:t>
            </a:r>
            <a:r>
              <a:rPr lang="en-US" dirty="0" smtClean="0"/>
              <a:t>, </a:t>
            </a:r>
            <a:r>
              <a:rPr lang="en-US" dirty="0" err="1" smtClean="0"/>
              <a:t>dejepis</a:t>
            </a:r>
            <a:r>
              <a:rPr lang="en-US" dirty="0" smtClean="0"/>
              <a:t>) a science (</a:t>
            </a:r>
            <a:r>
              <a:rPr lang="en-US" dirty="0" err="1" smtClean="0"/>
              <a:t>prírodopis</a:t>
            </a:r>
            <a:r>
              <a:rPr lang="en-US" dirty="0" smtClean="0"/>
              <a:t>, </a:t>
            </a:r>
            <a:r>
              <a:rPr lang="en-US" dirty="0" err="1" smtClean="0"/>
              <a:t>fyzika</a:t>
            </a:r>
            <a:r>
              <a:rPr lang="en-US" dirty="0" smtClean="0"/>
              <a:t> a pod.). </a:t>
            </a:r>
            <a:r>
              <a:rPr lang="en-US" dirty="0" err="1" smtClean="0"/>
              <a:t>Jeden</a:t>
            </a:r>
            <a:r>
              <a:rPr lang="en-US" dirty="0" smtClean="0"/>
              <a:t> semester </a:t>
            </a:r>
            <a:r>
              <a:rPr lang="en-US" dirty="0" err="1" smtClean="0"/>
              <a:t>máme</a:t>
            </a:r>
            <a:r>
              <a:rPr lang="en-US" dirty="0" smtClean="0"/>
              <a:t> </a:t>
            </a:r>
            <a:r>
              <a:rPr lang="en-US" dirty="0" err="1" smtClean="0"/>
              <a:t>hudobnú</a:t>
            </a:r>
            <a:r>
              <a:rPr lang="en-US" dirty="0" smtClean="0"/>
              <a:t> a </a:t>
            </a:r>
            <a:r>
              <a:rPr lang="en-US" dirty="0" err="1" smtClean="0"/>
              <a:t>ďalší</a:t>
            </a:r>
            <a:r>
              <a:rPr lang="en-US" dirty="0" smtClean="0"/>
              <a:t> semester </a:t>
            </a:r>
            <a:r>
              <a:rPr lang="en-US" dirty="0" err="1" smtClean="0"/>
              <a:t>zase</a:t>
            </a:r>
            <a:r>
              <a:rPr lang="en-US" dirty="0" smtClean="0"/>
              <a:t> </a:t>
            </a:r>
            <a:r>
              <a:rPr lang="en-US" dirty="0" err="1" smtClean="0"/>
              <a:t>výtvarnú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Na </a:t>
            </a:r>
            <a:r>
              <a:rPr lang="en-US" dirty="0" err="1" smtClean="0"/>
              <a:t>druhom</a:t>
            </a:r>
            <a:r>
              <a:rPr lang="en-US" dirty="0" smtClean="0"/>
              <a:t> </a:t>
            </a:r>
            <a:r>
              <a:rPr lang="en-US" dirty="0" err="1" smtClean="0"/>
              <a:t>stupni</a:t>
            </a:r>
            <a:r>
              <a:rPr lang="en-US" dirty="0" smtClean="0"/>
              <a:t> 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každý</a:t>
            </a:r>
            <a:r>
              <a:rPr lang="en-US" dirty="0" smtClean="0"/>
              <a:t> </a:t>
            </a:r>
            <a:r>
              <a:rPr lang="en-US" dirty="0" err="1" smtClean="0"/>
              <a:t>predmet</a:t>
            </a:r>
            <a:r>
              <a:rPr lang="en-US" dirty="0" smtClean="0"/>
              <a:t> </a:t>
            </a:r>
            <a:r>
              <a:rPr lang="en-US" dirty="0" err="1" smtClean="0"/>
              <a:t>iný</a:t>
            </a:r>
            <a:r>
              <a:rPr lang="en-US" dirty="0" smtClean="0"/>
              <a:t> </a:t>
            </a:r>
            <a:r>
              <a:rPr lang="en-US" dirty="0" err="1" smtClean="0"/>
              <a:t>vyučujúci</a:t>
            </a:r>
            <a:r>
              <a:rPr lang="en-US" dirty="0" smtClean="0"/>
              <a:t> a </a:t>
            </a:r>
            <a:r>
              <a:rPr lang="en-US" dirty="0" err="1" smtClean="0"/>
              <a:t>žiaci</a:t>
            </a:r>
            <a:r>
              <a:rPr lang="en-US" dirty="0" smtClean="0"/>
              <a:t> </a:t>
            </a:r>
            <a:r>
              <a:rPr lang="en-US" dirty="0" err="1" smtClean="0"/>
              <a:t>nezostávajú</a:t>
            </a:r>
            <a:r>
              <a:rPr lang="en-US" dirty="0" smtClean="0"/>
              <a:t> </a:t>
            </a:r>
            <a:r>
              <a:rPr lang="en-US" dirty="0" err="1" smtClean="0"/>
              <a:t>vo</a:t>
            </a:r>
            <a:r>
              <a:rPr lang="en-US" dirty="0" smtClean="0"/>
              <a:t> </a:t>
            </a:r>
            <a:r>
              <a:rPr lang="en-US" dirty="0" err="1" smtClean="0"/>
              <a:t>svojej</a:t>
            </a:r>
            <a:r>
              <a:rPr lang="en-US" dirty="0" smtClean="0"/>
              <a:t> </a:t>
            </a:r>
            <a:r>
              <a:rPr lang="en-US" dirty="0" err="1" smtClean="0"/>
              <a:t>triede</a:t>
            </a:r>
            <a:r>
              <a:rPr lang="en-US" dirty="0" smtClean="0"/>
              <a:t>, ale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presúvajú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učiteľmi</a:t>
            </a:r>
            <a:r>
              <a:rPr lang="en-US" dirty="0" smtClean="0"/>
              <a:t> do </a:t>
            </a:r>
            <a:r>
              <a:rPr lang="en-US" dirty="0" err="1" smtClean="0"/>
              <a:t>danej</a:t>
            </a:r>
            <a:r>
              <a:rPr lang="en-US" dirty="0" smtClean="0"/>
              <a:t> </a:t>
            </a:r>
            <a:r>
              <a:rPr lang="en-US" dirty="0" err="1" smtClean="0"/>
              <a:t>triedy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Hoci</a:t>
            </a:r>
            <a:r>
              <a:rPr lang="en-US" dirty="0" smtClean="0"/>
              <a:t> </a:t>
            </a:r>
            <a:r>
              <a:rPr lang="en-US" dirty="0" err="1" smtClean="0"/>
              <a:t>máme</a:t>
            </a:r>
            <a:r>
              <a:rPr lang="en-US" dirty="0" smtClean="0"/>
              <a:t> </a:t>
            </a:r>
            <a:r>
              <a:rPr lang="en-US" dirty="0" err="1" smtClean="0"/>
              <a:t>učebnice</a:t>
            </a:r>
            <a:r>
              <a:rPr lang="en-US" dirty="0" smtClean="0"/>
              <a:t> </a:t>
            </a:r>
            <a:r>
              <a:rPr lang="en-US" dirty="0" err="1" smtClean="0"/>
              <a:t>pracujeme</a:t>
            </a:r>
            <a:r>
              <a:rPr lang="en-US" dirty="0" smtClean="0"/>
              <a:t> s  </a:t>
            </a:r>
            <a:r>
              <a:rPr lang="en-US" dirty="0" err="1" smtClean="0"/>
              <a:t>Chromebookmi</a:t>
            </a:r>
            <a:r>
              <a:rPr lang="en-US" dirty="0" smtClean="0"/>
              <a:t> (</a:t>
            </a:r>
            <a:r>
              <a:rPr lang="en-US" dirty="0" err="1" smtClean="0"/>
              <a:t>notebookmi</a:t>
            </a:r>
            <a:r>
              <a:rPr lang="en-US" dirty="0" smtClean="0"/>
              <a:t>), </a:t>
            </a:r>
            <a:r>
              <a:rPr lang="en-US" dirty="0" err="1" smtClean="0"/>
              <a:t>ktoré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nosíme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domov</a:t>
            </a:r>
            <a:r>
              <a:rPr lang="en-US" dirty="0" smtClean="0"/>
              <a:t> a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robení</a:t>
            </a:r>
            <a:r>
              <a:rPr lang="en-US" dirty="0" smtClean="0"/>
              <a:t> </a:t>
            </a:r>
            <a:r>
              <a:rPr lang="en-US" dirty="0" err="1" smtClean="0"/>
              <a:t>domácej</a:t>
            </a:r>
            <a:r>
              <a:rPr lang="en-US" dirty="0" smtClean="0"/>
              <a:t> </a:t>
            </a:r>
            <a:r>
              <a:rPr lang="en-US" dirty="0" err="1" smtClean="0"/>
              <a:t>úlohy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môžeme</a:t>
            </a:r>
            <a:r>
              <a:rPr lang="en-US" dirty="0" smtClean="0"/>
              <a:t> </a:t>
            </a:r>
            <a:r>
              <a:rPr lang="en-US" dirty="0" err="1" smtClean="0"/>
              <a:t>spojiť</a:t>
            </a:r>
            <a:r>
              <a:rPr lang="en-US" dirty="0" smtClean="0"/>
              <a:t> s </a:t>
            </a:r>
            <a:r>
              <a:rPr lang="en-US" dirty="0" err="1" smtClean="0"/>
              <a:t>učiteľom</a:t>
            </a:r>
            <a:r>
              <a:rPr lang="en-US" dirty="0" smtClean="0"/>
              <a:t> </a:t>
            </a:r>
            <a:r>
              <a:rPr lang="en-US" dirty="0" err="1" smtClean="0"/>
              <a:t>cez</a:t>
            </a:r>
            <a:r>
              <a:rPr lang="en-US" dirty="0" smtClean="0"/>
              <a:t> email a </a:t>
            </a:r>
            <a:r>
              <a:rPr lang="en-US" dirty="0" err="1" smtClean="0"/>
              <a:t>opýtať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,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niečomu</a:t>
            </a:r>
            <a:r>
              <a:rPr lang="en-US" dirty="0" smtClean="0"/>
              <a:t> </a:t>
            </a:r>
            <a:r>
              <a:rPr lang="en-US" dirty="0" err="1" smtClean="0"/>
              <a:t>nerozumieme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5410200"/>
            <a:ext cx="16002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err="1" smtClean="0"/>
              <a:t>Hodnotenie</a:t>
            </a:r>
            <a:r>
              <a:rPr lang="en-US" b="1" i="1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tiež</a:t>
            </a:r>
            <a:r>
              <a:rPr lang="en-US" dirty="0" smtClean="0"/>
              <a:t> </a:t>
            </a:r>
            <a:r>
              <a:rPr lang="en-US" dirty="0" err="1" smtClean="0"/>
              <a:t>iné</a:t>
            </a:r>
            <a:r>
              <a:rPr lang="en-US" dirty="0" smtClean="0"/>
              <a:t>. </a:t>
            </a:r>
            <a:r>
              <a:rPr lang="en-US" dirty="0" err="1" smtClean="0"/>
              <a:t>Neexistuje</a:t>
            </a:r>
            <a:r>
              <a:rPr lang="en-US" dirty="0" smtClean="0"/>
              <a:t> </a:t>
            </a:r>
            <a:r>
              <a:rPr lang="en-US" dirty="0" err="1" smtClean="0"/>
              <a:t>ústne</a:t>
            </a:r>
            <a:r>
              <a:rPr lang="en-US" dirty="0" smtClean="0"/>
              <a:t> </a:t>
            </a:r>
            <a:r>
              <a:rPr lang="en-US" dirty="0" err="1" smtClean="0"/>
              <a:t>preskúšanie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známky</a:t>
            </a:r>
            <a:r>
              <a:rPr lang="en-US" dirty="0" smtClean="0"/>
              <a:t>, </a:t>
            </a:r>
            <a:r>
              <a:rPr lang="en-US" dirty="0" err="1" smtClean="0"/>
              <a:t>píšeme</a:t>
            </a:r>
            <a:r>
              <a:rPr lang="en-US" dirty="0" smtClean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 testy a </a:t>
            </a:r>
            <a:r>
              <a:rPr lang="en-US" dirty="0" err="1" smtClean="0"/>
              <a:t>kvízy</a:t>
            </a:r>
            <a:r>
              <a:rPr lang="en-US" dirty="0" smtClean="0"/>
              <a:t> </a:t>
            </a:r>
            <a:r>
              <a:rPr lang="en-US" dirty="0" err="1" smtClean="0"/>
              <a:t>každý</a:t>
            </a:r>
            <a:r>
              <a:rPr lang="en-US" dirty="0" smtClean="0"/>
              <a:t> </a:t>
            </a:r>
            <a:r>
              <a:rPr lang="en-US" dirty="0" err="1" smtClean="0"/>
              <a:t>týždeň</a:t>
            </a:r>
            <a:r>
              <a:rPr lang="en-US" dirty="0" smtClean="0"/>
              <a:t> a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hodnotené</a:t>
            </a:r>
            <a:r>
              <a:rPr lang="en-US" dirty="0" smtClean="0"/>
              <a:t> </a:t>
            </a:r>
            <a:r>
              <a:rPr lang="en-US" dirty="0" err="1" smtClean="0"/>
              <a:t>stupnicou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A </a:t>
            </a:r>
            <a:r>
              <a:rPr lang="en-US" dirty="0" err="1" smtClean="0"/>
              <a:t>po</a:t>
            </a:r>
            <a:r>
              <a:rPr lang="en-US" dirty="0" smtClean="0"/>
              <a:t> F, </a:t>
            </a:r>
            <a:r>
              <a:rPr lang="en-US" dirty="0" err="1" smtClean="0"/>
              <a:t>pričom</a:t>
            </a:r>
            <a:r>
              <a:rPr lang="en-US" dirty="0" smtClean="0"/>
              <a:t> A⁺ je </a:t>
            </a:r>
            <a:r>
              <a:rPr lang="en-US" dirty="0" err="1" smtClean="0"/>
              <a:t>najlepšie</a:t>
            </a:r>
            <a:r>
              <a:rPr lang="en-US" dirty="0" smtClean="0"/>
              <a:t> a F⁻ </a:t>
            </a:r>
            <a:r>
              <a:rPr lang="en-US" dirty="0" err="1" smtClean="0"/>
              <a:t>najhoršie</a:t>
            </a:r>
            <a:r>
              <a:rPr lang="en-US" dirty="0" smtClean="0"/>
              <a:t>. </a:t>
            </a:r>
            <a:r>
              <a:rPr lang="en-US" dirty="0" err="1" smtClean="0"/>
              <a:t>Počas</a:t>
            </a:r>
            <a:r>
              <a:rPr lang="en-US" dirty="0" smtClean="0"/>
              <a:t> </a:t>
            </a:r>
            <a:r>
              <a:rPr lang="en-US" dirty="0" err="1" smtClean="0"/>
              <a:t>roka</a:t>
            </a:r>
            <a:r>
              <a:rPr lang="en-US" dirty="0" smtClean="0"/>
              <a:t> </a:t>
            </a:r>
            <a:r>
              <a:rPr lang="en-US" dirty="0" err="1" smtClean="0"/>
              <a:t>dostávame</a:t>
            </a:r>
            <a:r>
              <a:rPr lang="en-US" dirty="0" smtClean="0"/>
              <a:t> </a:t>
            </a:r>
            <a:r>
              <a:rPr lang="en-US" dirty="0" err="1" smtClean="0"/>
              <a:t>priebežné</a:t>
            </a:r>
            <a:r>
              <a:rPr lang="en-US" dirty="0" smtClean="0"/>
              <a:t> </a:t>
            </a:r>
            <a:r>
              <a:rPr lang="en-US" dirty="0" err="1" smtClean="0"/>
              <a:t>hodnotenie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naši</a:t>
            </a:r>
            <a:r>
              <a:rPr lang="en-US" dirty="0" smtClean="0"/>
              <a:t> </a:t>
            </a:r>
            <a:r>
              <a:rPr lang="en-US" dirty="0" err="1" smtClean="0"/>
              <a:t>rodičia</a:t>
            </a:r>
            <a:r>
              <a:rPr lang="en-US" dirty="0" smtClean="0"/>
              <a:t> </a:t>
            </a:r>
            <a:r>
              <a:rPr lang="en-US" dirty="0" err="1" smtClean="0"/>
              <a:t>vedeli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nám</a:t>
            </a:r>
            <a:r>
              <a:rPr lang="en-US" dirty="0" smtClean="0"/>
              <a:t> </a:t>
            </a:r>
            <a:r>
              <a:rPr lang="en-US" dirty="0" err="1" smtClean="0"/>
              <a:t>darí</a:t>
            </a:r>
            <a:r>
              <a:rPr lang="en-US" dirty="0" smtClean="0"/>
              <a:t> a v </a:t>
            </a:r>
            <a:r>
              <a:rPr lang="en-US" dirty="0" err="1" smtClean="0"/>
              <a:t>čom</a:t>
            </a:r>
            <a:r>
              <a:rPr lang="en-US" dirty="0" smtClean="0"/>
              <a:t> by </a:t>
            </a:r>
            <a:r>
              <a:rPr lang="en-US" dirty="0" err="1" smtClean="0"/>
              <a:t>sme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zlepšiť</a:t>
            </a:r>
            <a:r>
              <a:rPr lang="en-US" dirty="0" smtClean="0"/>
              <a:t>. </a:t>
            </a:r>
            <a:r>
              <a:rPr lang="en-US" b="1" i="1" dirty="0" err="1" smtClean="0"/>
              <a:t>Vysvedčenie</a:t>
            </a:r>
            <a:r>
              <a:rPr lang="en-US" dirty="0" smtClean="0"/>
              <a:t> (report card) </a:t>
            </a:r>
            <a:r>
              <a:rPr lang="en-US" dirty="0" err="1" smtClean="0"/>
              <a:t>dostávame</a:t>
            </a:r>
            <a:r>
              <a:rPr lang="en-US" dirty="0" smtClean="0"/>
              <a:t> 3-4 </a:t>
            </a:r>
            <a:r>
              <a:rPr lang="en-US" dirty="0" err="1" smtClean="0"/>
              <a:t>krát</a:t>
            </a:r>
            <a:r>
              <a:rPr lang="en-US" dirty="0" smtClean="0"/>
              <a:t> do </a:t>
            </a:r>
            <a:r>
              <a:rPr lang="en-US" dirty="0" err="1" smtClean="0"/>
              <a:t>roka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err="1" smtClean="0"/>
              <a:t>Odmeny</a:t>
            </a:r>
            <a:r>
              <a:rPr lang="en-US" dirty="0" smtClean="0"/>
              <a:t> </a:t>
            </a:r>
            <a:r>
              <a:rPr lang="en-US" dirty="0" err="1" smtClean="0"/>
              <a:t>vo</a:t>
            </a:r>
            <a:r>
              <a:rPr lang="en-US" dirty="0" smtClean="0"/>
              <a:t> </a:t>
            </a:r>
            <a:r>
              <a:rPr lang="en-US" dirty="0" err="1" smtClean="0"/>
              <a:t>vyšších</a:t>
            </a:r>
            <a:r>
              <a:rPr lang="en-US" dirty="0" smtClean="0"/>
              <a:t> </a:t>
            </a:r>
            <a:r>
              <a:rPr lang="en-US" dirty="0" err="1" smtClean="0"/>
              <a:t>ročníkoch</a:t>
            </a:r>
            <a:r>
              <a:rPr lang="en-US" dirty="0" smtClean="0"/>
              <a:t> </a:t>
            </a:r>
            <a:r>
              <a:rPr lang="en-US" dirty="0" err="1" smtClean="0"/>
              <a:t>dostávame</a:t>
            </a:r>
            <a:r>
              <a:rPr lang="en-US" dirty="0" smtClean="0"/>
              <a:t> </a:t>
            </a:r>
            <a:r>
              <a:rPr lang="en-US" dirty="0" err="1" smtClean="0"/>
              <a:t>formou</a:t>
            </a:r>
            <a:r>
              <a:rPr lang="en-US" dirty="0" smtClean="0"/>
              <a:t> </a:t>
            </a:r>
            <a:r>
              <a:rPr lang="en-US" dirty="0" err="1" smtClean="0"/>
              <a:t>ocenení</a:t>
            </a:r>
            <a:r>
              <a:rPr lang="en-US" dirty="0" smtClean="0"/>
              <a:t> </a:t>
            </a:r>
            <a:r>
              <a:rPr lang="en-US" dirty="0" err="1" smtClean="0"/>
              <a:t>napr</a:t>
            </a:r>
            <a:r>
              <a:rPr lang="en-US" dirty="0" smtClean="0"/>
              <a:t>.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prospech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správanie</a:t>
            </a: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b="1" i="1" dirty="0" err="1" smtClean="0"/>
              <a:t>Tresty</a:t>
            </a:r>
            <a:r>
              <a:rPr lang="en-US" dirty="0" smtClean="0"/>
              <a:t> </a:t>
            </a:r>
            <a:r>
              <a:rPr lang="en-US" dirty="0" err="1" smtClean="0"/>
              <a:t>fyzické</a:t>
            </a:r>
            <a:r>
              <a:rPr lang="en-US" dirty="0" smtClean="0"/>
              <a:t> </a:t>
            </a:r>
            <a:r>
              <a:rPr lang="en-US" dirty="0" err="1" smtClean="0"/>
              <a:t>neexistujú</a:t>
            </a:r>
            <a:r>
              <a:rPr lang="en-US" dirty="0" smtClean="0"/>
              <a:t>. </a:t>
            </a:r>
            <a:r>
              <a:rPr lang="en-US" dirty="0" err="1" smtClean="0"/>
              <a:t>Potrestaný</a:t>
            </a:r>
            <a:r>
              <a:rPr lang="en-US" dirty="0" smtClean="0"/>
              <a:t> </a:t>
            </a:r>
            <a:r>
              <a:rPr lang="en-US" dirty="0" err="1" smtClean="0"/>
              <a:t>môže</a:t>
            </a:r>
            <a:r>
              <a:rPr lang="en-US" dirty="0" smtClean="0"/>
              <a:t> </a:t>
            </a:r>
            <a:r>
              <a:rPr lang="en-US" dirty="0" err="1" smtClean="0"/>
              <a:t>byť</a:t>
            </a:r>
            <a:r>
              <a:rPr lang="en-US" dirty="0" smtClean="0"/>
              <a:t> </a:t>
            </a:r>
            <a:r>
              <a:rPr lang="en-US" dirty="0" err="1" smtClean="0"/>
              <a:t>žiak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zlé</a:t>
            </a:r>
            <a:r>
              <a:rPr lang="en-US" dirty="0" smtClean="0"/>
              <a:t> </a:t>
            </a:r>
            <a:r>
              <a:rPr lang="en-US" dirty="0" err="1" smtClean="0"/>
              <a:t>správanie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porušenie</a:t>
            </a:r>
            <a:r>
              <a:rPr lang="en-US" dirty="0" smtClean="0"/>
              <a:t> </a:t>
            </a:r>
            <a:r>
              <a:rPr lang="en-US" dirty="0" err="1" smtClean="0"/>
              <a:t>predpísaného</a:t>
            </a:r>
            <a:r>
              <a:rPr lang="en-US" dirty="0" smtClean="0"/>
              <a:t> </a:t>
            </a:r>
            <a:r>
              <a:rPr lang="en-US" dirty="0" err="1" smtClean="0"/>
              <a:t>oblečenia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extravagantný</a:t>
            </a:r>
            <a:r>
              <a:rPr lang="en-US" dirty="0" smtClean="0"/>
              <a:t> </a:t>
            </a:r>
            <a:r>
              <a:rPr lang="en-US" dirty="0" err="1" smtClean="0"/>
              <a:t>vzhľad</a:t>
            </a:r>
            <a:r>
              <a:rPr lang="en-US" dirty="0" smtClean="0"/>
              <a:t>…</a:t>
            </a:r>
            <a:r>
              <a:rPr lang="en-US" dirty="0" err="1" smtClean="0"/>
              <a:t>áno</a:t>
            </a:r>
            <a:r>
              <a:rPr lang="en-US" dirty="0" smtClean="0"/>
              <a:t>, </a:t>
            </a:r>
            <a:r>
              <a:rPr lang="en-US" dirty="0" err="1" smtClean="0"/>
              <a:t>počujete</a:t>
            </a:r>
            <a:r>
              <a:rPr lang="en-US" dirty="0" smtClean="0"/>
              <a:t> </a:t>
            </a:r>
            <a:r>
              <a:rPr lang="en-US" dirty="0" err="1" smtClean="0"/>
              <a:t>dobre</a:t>
            </a:r>
            <a:r>
              <a:rPr lang="en-US" dirty="0" smtClean="0"/>
              <a:t>, </a:t>
            </a:r>
            <a:r>
              <a:rPr lang="en-US" dirty="0" err="1" smtClean="0"/>
              <a:t>žiadne</a:t>
            </a:r>
            <a:r>
              <a:rPr lang="en-US" dirty="0" smtClean="0"/>
              <a:t> ultra </a:t>
            </a:r>
            <a:r>
              <a:rPr lang="en-US" dirty="0" err="1" smtClean="0"/>
              <a:t>krátke</a:t>
            </a:r>
            <a:r>
              <a:rPr lang="en-US" dirty="0" smtClean="0"/>
              <a:t> </a:t>
            </a:r>
            <a:r>
              <a:rPr lang="en-US" dirty="0" err="1" smtClean="0"/>
              <a:t>sukničky</a:t>
            </a:r>
            <a:r>
              <a:rPr lang="en-US" dirty="0" smtClean="0"/>
              <a:t>, </a:t>
            </a:r>
            <a:r>
              <a:rPr lang="en-US" dirty="0" err="1" smtClean="0"/>
              <a:t>tielka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dúhové</a:t>
            </a:r>
            <a:r>
              <a:rPr lang="en-US" dirty="0" smtClean="0"/>
              <a:t> </a:t>
            </a:r>
            <a:r>
              <a:rPr lang="en-US" dirty="0" err="1" smtClean="0"/>
              <a:t>vlasy</a:t>
            </a:r>
            <a:r>
              <a:rPr lang="en-US" dirty="0" smtClean="0"/>
              <a:t> </a:t>
            </a:r>
            <a:r>
              <a:rPr lang="en-US" dirty="0" err="1" smtClean="0"/>
              <a:t>nehrozia</a:t>
            </a:r>
            <a:r>
              <a:rPr lang="en-US" dirty="0" smtClean="0"/>
              <a:t>. </a:t>
            </a:r>
            <a:r>
              <a:rPr lang="en-US" dirty="0" smtClean="0">
                <a:sym typeface="Wingdings" pitchFamily="2" charset="2"/>
              </a:rPr>
              <a:t>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606</Words>
  <Application>Microsoft Office PowerPoint</Application>
  <PresentationFormat>On-screen Show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Naša americká škola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Naša americká škola</dc:title>
  <dc:creator>ThinkPad E430</dc:creator>
  <cp:lastModifiedBy>ThinkPad E430</cp:lastModifiedBy>
  <cp:revision>17</cp:revision>
  <dcterms:created xsi:type="dcterms:W3CDTF">2019-10-23T23:38:32Z</dcterms:created>
  <dcterms:modified xsi:type="dcterms:W3CDTF">2019-10-26T20:33:04Z</dcterms:modified>
</cp:coreProperties>
</file>